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1" r:id="rId8"/>
    <p:sldId id="265" r:id="rId9"/>
    <p:sldId id="260" r:id="rId10"/>
    <p:sldId id="262" r:id="rId11"/>
    <p:sldId id="263" r:id="rId12"/>
    <p:sldId id="264" r:id="rId13"/>
    <p:sldId id="266" r:id="rId14"/>
    <p:sldId id="267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08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82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78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68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72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73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95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1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72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95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50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0E302-CB22-4E88-9079-979E2B8025B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EC4D0-70E1-41B3-9054-B757F86667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1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massaverhoudingen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714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Als je 9 g aluminium verbrandt, ontstaat er 17 g aluminiumoxide </a:t>
            </a:r>
          </a:p>
          <a:p>
            <a:pPr marL="514350" indent="-514350">
              <a:buAutoNum type="alphaLcPeriod"/>
            </a:pPr>
            <a:r>
              <a:rPr lang="nl-NL" dirty="0" smtClean="0"/>
              <a:t>Hoeveel gram zuurstof reageert er dus met 9 g aluminium? </a:t>
            </a:r>
          </a:p>
          <a:p>
            <a:pPr marL="514350" indent="-514350">
              <a:buAutoNum type="alphaLcPeriod"/>
            </a:pPr>
            <a:r>
              <a:rPr lang="nl-NL" dirty="0" smtClean="0"/>
              <a:t>Vul de bovenstaande verhoudingstabel verder in, gebruik makend van de gegevens van opgave a.</a:t>
            </a:r>
          </a:p>
          <a:p>
            <a:pPr marL="0" indent="0">
              <a:buNone/>
            </a:pPr>
            <a:r>
              <a:rPr lang="nl-NL" dirty="0" smtClean="0"/>
              <a:t>Aluminium en zuurstof reageren dus met elkaar tot aluminiumoxide in de massaverhouding 9 : 8. </a:t>
            </a:r>
          </a:p>
          <a:p>
            <a:pPr marL="0" indent="0">
              <a:buNone/>
            </a:pPr>
            <a:r>
              <a:rPr lang="nl-NL" dirty="0" smtClean="0"/>
              <a:t>c. Hoeveel g aluminium heb je nodig om 85 g aluminiumoxide te maken?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805" y="587829"/>
            <a:ext cx="8099887" cy="110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550" y="476476"/>
            <a:ext cx="10515600" cy="1325563"/>
          </a:xfrm>
        </p:spPr>
        <p:txBody>
          <a:bodyPr/>
          <a:lstStyle/>
          <a:p>
            <a:r>
              <a:rPr lang="nl-NL" dirty="0" smtClean="0"/>
              <a:t>Uitwerking 4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Als je 9 g aluminium verbrandt, ontstaat er 17 g aluminiumoxide 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nl-NL" dirty="0" smtClean="0"/>
                  <a:t>Hoeveel gram zuurstof reageert er dus met 9 g aluminium? </a:t>
                </a:r>
              </a:p>
              <a:p>
                <a:pPr marL="0" indent="0">
                  <a:buNone/>
                </a:pP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17-9=8 gram</a:t>
                </a:r>
              </a:p>
              <a:p>
                <a:pPr marL="0" indent="0">
                  <a:buNone/>
                </a:pPr>
                <a:r>
                  <a:rPr lang="nl-NL" dirty="0" smtClean="0"/>
                  <a:t>b. Vul de bovenstaande verhoudingstabel verder in, gebruik makend van de gegevens van opgave a.</a:t>
                </a:r>
              </a:p>
              <a:p>
                <a:pPr marL="0" indent="0">
                  <a:buNone/>
                </a:pPr>
                <a:r>
                  <a:rPr lang="nl-NL" dirty="0" smtClean="0"/>
                  <a:t>Aluminium en zuurstof reageren dus met elkaar tot aluminiumoxide in de massaverhouding 9 : 8. </a:t>
                </a:r>
              </a:p>
              <a:p>
                <a:pPr marL="0" indent="0">
                  <a:buNone/>
                </a:pPr>
                <a:r>
                  <a:rPr lang="nl-NL" dirty="0" smtClean="0"/>
                  <a:t>c. Hoeveel g aluminium heb je nodig om 85 g aluminiumoxide te maken? 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rgbClr val="FF0000"/>
                    </a:solidFill>
                  </a:rPr>
                  <a:t>Aluminium (s) 	+ zuurstof (g) -&gt; aluminiumoxide (s)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rgbClr val="FF0000"/>
                    </a:solidFill>
                  </a:rPr>
                  <a:t>9			:8		:	17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rgbClr val="FF0000"/>
                    </a:solidFill>
                  </a:rPr>
                  <a:t>						85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∙85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𝑔𝑟𝑎𝑚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𝑎𝑙𝑢𝑚𝑖𝑛𝑖𝑢𝑚</m:t>
                      </m:r>
                    </m:oMath>
                  </m:oMathPara>
                </a14:m>
                <a:endParaRPr lang="nl-NL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101" t="-302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5805" y="587829"/>
            <a:ext cx="8099887" cy="110285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096000" y="9545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705600" y="9545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16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764109" y="11772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34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474550" y="9545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80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209677" y="12035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68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243500" y="6585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36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533059" y="11772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170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0494737" y="95459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0,24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0483434" y="117905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0,51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9528264" y="119224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136000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9604167" y="70036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72000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8970118" y="70036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900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8983791" y="91026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800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6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Er wordt 800 kg water ontleed. Bereken hoeveel kilo waterstof en zuurstof daarbij is ontstaan. </a:t>
            </a:r>
          </a:p>
          <a:p>
            <a:pPr marL="0" indent="0">
              <a:buNone/>
            </a:pPr>
            <a:r>
              <a:rPr lang="nl-NL" dirty="0" smtClean="0"/>
              <a:t>Massaverhouding waterstof : zuurstof = 2,016 : 16. </a:t>
            </a:r>
          </a:p>
        </p:txBody>
      </p:sp>
    </p:spTree>
    <p:extLst>
      <p:ext uri="{BB962C8B-B14F-4D97-AF65-F5344CB8AC3E}">
        <p14:creationId xmlns:p14="http://schemas.microsoft.com/office/powerpoint/2010/main" val="16402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Er wordt 800 kg water ontleed. Bereken hoeveel kilo waterstof en zuurstof daarbij is ontstaan. </a:t>
            </a:r>
          </a:p>
          <a:p>
            <a:pPr marL="0" indent="0">
              <a:buNone/>
            </a:pPr>
            <a:r>
              <a:rPr lang="nl-NL" dirty="0" smtClean="0"/>
              <a:t>Massaverhouding waterstof : zuurstof = 2,016 : 16.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Water (l) -&gt; Waterstof (g) + zuurstof (g) </a:t>
            </a:r>
          </a:p>
          <a:p>
            <a:pPr marL="0" indent="0">
              <a:buNone/>
            </a:pPr>
            <a:r>
              <a:rPr lang="nl-NL" dirty="0" smtClean="0"/>
              <a:t>18,016     :	</a:t>
            </a:r>
            <a:r>
              <a:rPr lang="nl-NL" dirty="0" smtClean="0"/>
              <a:t>2,016 		:  16 </a:t>
            </a:r>
          </a:p>
          <a:p>
            <a:pPr marL="0" indent="0">
              <a:buNone/>
            </a:pPr>
            <a:r>
              <a:rPr lang="nl-NL" dirty="0" smtClean="0"/>
              <a:t>800 		89,5 		  710,5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8951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de volledige verbranding van steenkool (koolstof) komt koolstofdioxide vrij. Massaverhouding koolstof : zuurstof = 3 : 8. Er wordt 25 gram steenkool verbrand. 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lphaLcPeriod"/>
            </a:pPr>
            <a:r>
              <a:rPr lang="nl-NL" dirty="0" smtClean="0"/>
              <a:t>Bereken hoeveel gram zuurstof nodig is voor de verbranding van 25 gram steenkool. </a:t>
            </a:r>
          </a:p>
          <a:p>
            <a:pPr marL="514350" indent="-514350">
              <a:buAutoNum type="alphaLcPeriod"/>
            </a:pPr>
            <a:r>
              <a:rPr lang="nl-NL" dirty="0" smtClean="0"/>
              <a:t>Hoeveel gram koolstofdioxide ontstaat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82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2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Koolstof (s) 	+ zuurstof (g) -&gt; koolstofdioxide (g) </a:t>
                </a:r>
              </a:p>
              <a:p>
                <a:pPr marL="0" indent="0">
                  <a:buNone/>
                </a:pPr>
                <a:r>
                  <a:rPr lang="nl-NL" dirty="0" smtClean="0"/>
                  <a:t>3 		: 8.</a:t>
                </a:r>
              </a:p>
              <a:p>
                <a:pPr marL="0" indent="0">
                  <a:buNone/>
                </a:pPr>
                <a:r>
                  <a:rPr lang="nl-NL" dirty="0" smtClean="0"/>
                  <a:t>25  </a:t>
                </a:r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∙8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 smtClean="0"/>
                  <a:t> = 66,7 gram zuurstof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25 + 66,7 = 91,7 gram koolstof dioxide 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7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Koperchloride (CuCl2) kan gemaakt worden door chloorgas te laten reageren met koper. De massaverhouding waarin koper en chloor reageren is 10 : 11.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We hebben een potje met 3,4 gram koper en laten deze reageren met 3,6 gram chloor. </a:t>
            </a:r>
          </a:p>
          <a:p>
            <a:pPr marL="514350" indent="-514350">
              <a:buAutoNum type="alphaLcPeriod"/>
            </a:pPr>
            <a:r>
              <a:rPr lang="nl-NL" dirty="0" smtClean="0"/>
              <a:t>Bereken hoeveel chloor er nodig is om 3,4 gram koper te laten reageren.</a:t>
            </a:r>
          </a:p>
          <a:p>
            <a:pPr marL="514350" indent="-514350">
              <a:buAutoNum type="alphaLcPeriod"/>
            </a:pPr>
            <a:r>
              <a:rPr lang="nl-NL" dirty="0" smtClean="0"/>
              <a:t>Bereken hoeveel koper er nodig is om 3,6 gram chloor te laten reageren. </a:t>
            </a:r>
          </a:p>
          <a:p>
            <a:pPr marL="0" indent="0">
              <a:buNone/>
            </a:pPr>
            <a:r>
              <a:rPr lang="nl-NL" dirty="0" smtClean="0"/>
              <a:t>c.    Als we  3,4 gram koper en 3,6 gram chloor bij elkaar doen, welke stof blijft er dan over? En hoeveel?</a:t>
            </a:r>
          </a:p>
        </p:txBody>
      </p:sp>
    </p:spTree>
    <p:extLst>
      <p:ext uri="{BB962C8B-B14F-4D97-AF65-F5344CB8AC3E}">
        <p14:creationId xmlns:p14="http://schemas.microsoft.com/office/powerpoint/2010/main" val="12564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3a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621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Koperchloride (CuCl2) kan gemaakt worden door chloorgas te laten reageren met koper. De massaverhouding waarin koper en chloor reageren is 10 : 11.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We hebben een potje met 3,4 gram koper en laten deze reageren met 3,6 gram chloor. </a:t>
            </a:r>
          </a:p>
          <a:p>
            <a:pPr marL="514350" indent="-514350">
              <a:buAutoNum type="alphaLcPeriod"/>
            </a:pPr>
            <a:r>
              <a:rPr lang="nl-NL" dirty="0" smtClean="0"/>
              <a:t>Bereken hoeveel chloor er nodig is om 3,4 gram koper te laten reageren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/>
              <p:cNvSpPr txBox="1"/>
              <p:nvPr/>
            </p:nvSpPr>
            <p:spPr>
              <a:xfrm>
                <a:off x="3227266" y="5017489"/>
                <a:ext cx="6660798" cy="18690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	Chloor (g) 	+ Koper(s) 	-&gt; Koperchloride (g)</a:t>
                </a:r>
              </a:p>
              <a:p>
                <a:r>
                  <a:rPr lang="nl-NL" dirty="0" smtClean="0"/>
                  <a:t>	10	 	: 11		: 21</a:t>
                </a:r>
              </a:p>
              <a:p>
                <a:r>
                  <a:rPr lang="nl-NL" dirty="0" smtClean="0"/>
                  <a:t>			: </a:t>
                </a:r>
                <a:r>
                  <a:rPr lang="nl-NL" dirty="0" smtClean="0"/>
                  <a:t>3,4</a:t>
                </a:r>
              </a:p>
              <a:p>
                <a:endParaRPr lang="nl-NL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3,4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=3,1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𝑔𝑟𝑎𝑚</m:t>
                    </m:r>
                  </m:oMath>
                </a14:m>
                <a:r>
                  <a:rPr lang="nl-NL" dirty="0" smtClean="0"/>
                  <a:t> chloor</a:t>
                </a:r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66" y="5017489"/>
                <a:ext cx="6660798" cy="1869038"/>
              </a:xfrm>
              <a:prstGeom prst="rect">
                <a:avLst/>
              </a:prstGeom>
              <a:blipFill>
                <a:blip r:embed="rId2"/>
                <a:stretch>
                  <a:fillRect t="-16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70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3b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3698" y="13103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Koperchloride (CuCl2) kan gemaakt worden door chloorgas te laten reageren met koper. De massaverhouding waarin koper en chloor reageren is 10 : 11.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We hebben een potje met 3,4 gram koper en laten deze reageren met 3,6 gram chloor. </a:t>
            </a:r>
          </a:p>
          <a:p>
            <a:pPr marL="0" indent="0">
              <a:buNone/>
            </a:pPr>
            <a:r>
              <a:rPr lang="nl-NL" dirty="0" smtClean="0"/>
              <a:t>b. Bereken hoeveel koper er nodig is om 3,6 gram chloor te laten reageren. 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/>
              <p:cNvSpPr txBox="1"/>
              <p:nvPr/>
            </p:nvSpPr>
            <p:spPr>
              <a:xfrm>
                <a:off x="3227266" y="4864762"/>
                <a:ext cx="5737468" cy="159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Chloor (g) 	+ Koper(s) 	-&gt; Koperchloride (g)</a:t>
                </a:r>
              </a:p>
              <a:p>
                <a:r>
                  <a:rPr lang="nl-NL" dirty="0" smtClean="0"/>
                  <a:t>	10	 	: 11		: 21</a:t>
                </a:r>
              </a:p>
              <a:p>
                <a:r>
                  <a:rPr lang="nl-NL" dirty="0" smtClean="0"/>
                  <a:t>	3,6		: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3,6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=3,96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𝑔𝑟𝑎𝑚</m:t>
                    </m:r>
                  </m:oMath>
                </a14:m>
                <a:r>
                  <a:rPr lang="nl-NL" dirty="0" smtClean="0"/>
                  <a:t> koper</a:t>
                </a:r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66" y="4864762"/>
                <a:ext cx="5737468" cy="1593770"/>
              </a:xfrm>
              <a:prstGeom prst="rect">
                <a:avLst/>
              </a:prstGeom>
              <a:blipFill>
                <a:blip r:embed="rId2"/>
                <a:stretch>
                  <a:fillRect l="-849" t="-19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09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3c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Koperchloride (CuCl2) kan gemaakt worden door chloorgas te laten reageren met koper. De massaverhouding waarin koper en chloor reageren is 10 : 11. </a:t>
                </a:r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We hebben een potje met 3,4 gram koper en laten deze reageren met 3,6 gram chloor. </a:t>
                </a:r>
              </a:p>
              <a:p>
                <a:pPr marL="514350" indent="-514350">
                  <a:buAutoNum type="alphaLcPeriod"/>
                </a:pPr>
                <a:r>
                  <a:rPr lang="nl-NL" dirty="0" smtClean="0"/>
                  <a:t>Bereken hoeveel chloor er nodig is om 3,4 gram koper te laten reageren.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3,1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𝑔𝑟𝑎𝑚</m:t>
                    </m:r>
                  </m:oMath>
                </a14:m>
                <a:r>
                  <a:rPr lang="nl-NL" dirty="0" smtClean="0">
                    <a:solidFill>
                      <a:srgbClr val="FF0000"/>
                    </a:solidFill>
                  </a:rPr>
                  <a:t> chloor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514350" indent="-514350">
                  <a:buAutoNum type="alphaLcPeriod"/>
                </a:pPr>
                <a:r>
                  <a:rPr lang="nl-NL" dirty="0" smtClean="0"/>
                  <a:t>Bereken hoeveel koper er nodig is om 3,6 gram chloor te laten reageren.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3,96 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𝑔𝑟𝑎𝑚</m:t>
                    </m:r>
                  </m:oMath>
                </a14:m>
                <a:r>
                  <a:rPr lang="nl-NL" dirty="0" smtClean="0">
                    <a:solidFill>
                      <a:srgbClr val="FF0000"/>
                    </a:solidFill>
                  </a:rPr>
                  <a:t> koper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 smtClean="0"/>
                  <a:t> </a:t>
                </a:r>
              </a:p>
              <a:p>
                <a:pPr marL="0" indent="0">
                  <a:buNone/>
                </a:pPr>
                <a:r>
                  <a:rPr lang="nl-NL" dirty="0" smtClean="0"/>
                  <a:t>c.    Als we  3,4 gram koper en 3,6 gram chloor bij elkaar doen, welke stof blijft er dan over? En hoeveel?</a:t>
                </a: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801" r="-11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/>
          <p:cNvSpPr txBox="1"/>
          <p:nvPr/>
        </p:nvSpPr>
        <p:spPr>
          <a:xfrm>
            <a:off x="1920240" y="5992297"/>
            <a:ext cx="165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0,5 gram chloor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4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4CA79E-CF75-4FC3-8886-F714F95E21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73A5F6-BC58-4B4D-907A-2CB5090302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67381-6338-48A7-AB82-DD0C0E971CCF}">
  <ds:schemaRefs>
    <ds:schemaRef ds:uri="03c1073f-59ca-4b02-9a54-25651d767f09"/>
    <ds:schemaRef ds:uri="http://schemas.microsoft.com/office/2006/metadata/properties"/>
    <ds:schemaRef ds:uri="54cf5622-c7f8-4ecf-a16b-d0c1e0637fa1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801</Words>
  <Application>Microsoft Office PowerPoint</Application>
  <PresentationFormat>Breedbeeld</PresentationFormat>
  <Paragraphs>93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Kantoorthema</vt:lpstr>
      <vt:lpstr>massaverhoudingen</vt:lpstr>
      <vt:lpstr>Opgave 1</vt:lpstr>
      <vt:lpstr>Uitwerking 1</vt:lpstr>
      <vt:lpstr>Opgave 2</vt:lpstr>
      <vt:lpstr>Uitwerking 2</vt:lpstr>
      <vt:lpstr>Opgave 3</vt:lpstr>
      <vt:lpstr>Uitwerking 3a</vt:lpstr>
      <vt:lpstr>Uitwerking 3b</vt:lpstr>
      <vt:lpstr>Uitwerking 3c</vt:lpstr>
      <vt:lpstr>Opgave 4</vt:lpstr>
      <vt:lpstr>Uitwerking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massaverhoudingen</dc:title>
  <dc:creator>Kleijnen, JJC (Janny) de</dc:creator>
  <cp:lastModifiedBy>Kleijnen, JJC (Janny) de</cp:lastModifiedBy>
  <cp:revision>5</cp:revision>
  <dcterms:created xsi:type="dcterms:W3CDTF">2020-12-07T09:43:47Z</dcterms:created>
  <dcterms:modified xsi:type="dcterms:W3CDTF">2020-12-07T10:14:08Z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